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5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tags" Target="../tags/tag67.xml"/><Relationship Id="rId2" Type="http://schemas.openxmlformats.org/officeDocument/2006/relationships/image" Target="../media/image2.png"/><Relationship Id="rId1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7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tags" Target="../tags/tag70.xml"/><Relationship Id="rId2" Type="http://schemas.openxmlformats.org/officeDocument/2006/relationships/image" Target="../media/image2.png"/><Relationship Id="rId1" Type="http://schemas.openxmlformats.org/officeDocument/2006/relationships/tags" Target="../tags/tag6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7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tags" Target="../tags/tag73.xml"/><Relationship Id="rId2" Type="http://schemas.openxmlformats.org/officeDocument/2006/relationships/image" Target="../media/image2.png"/><Relationship Id="rId1" Type="http://schemas.openxmlformats.org/officeDocument/2006/relationships/tags" Target="../tags/tag72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7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tags" Target="../tags/tag76.xml"/><Relationship Id="rId2" Type="http://schemas.openxmlformats.org/officeDocument/2006/relationships/image" Target="../media/image2.png"/><Relationship Id="rId1" Type="http://schemas.openxmlformats.org/officeDocument/2006/relationships/tags" Target="../tags/tag75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0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79.xml"/><Relationship Id="rId2" Type="http://schemas.openxmlformats.org/officeDocument/2006/relationships/image" Target="../media/image2.png"/><Relationship Id="rId1" Type="http://schemas.openxmlformats.org/officeDocument/2006/relationships/tags" Target="../tags/tag7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8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tags" Target="../tags/tag82.xml"/><Relationship Id="rId2" Type="http://schemas.openxmlformats.org/officeDocument/2006/relationships/image" Target="../media/image2.png"/><Relationship Id="rId1" Type="http://schemas.openxmlformats.org/officeDocument/2006/relationships/tags" Target="../tags/tag8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8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tags" Target="../tags/tag85.xml"/><Relationship Id="rId2" Type="http://schemas.openxmlformats.org/officeDocument/2006/relationships/image" Target="../media/image2.png"/><Relationship Id="rId1" Type="http://schemas.openxmlformats.org/officeDocument/2006/relationships/tags" Target="../tags/tag8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8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tags" Target="../tags/tag88.xml"/><Relationship Id="rId2" Type="http://schemas.openxmlformats.org/officeDocument/2006/relationships/image" Target="../media/image2.png"/><Relationship Id="rId1" Type="http://schemas.openxmlformats.org/officeDocument/2006/relationships/tags" Target="../tags/tag87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9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tags" Target="../tags/tag91.xml"/><Relationship Id="rId2" Type="http://schemas.openxmlformats.org/officeDocument/2006/relationships/image" Target="../media/image2.png"/><Relationship Id="rId1" Type="http://schemas.openxmlformats.org/officeDocument/2006/relationships/tags" Target="../tags/tag9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9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tags" Target="../tags/tag94.xml"/><Relationship Id="rId2" Type="http://schemas.openxmlformats.org/officeDocument/2006/relationships/image" Target="../media/image2.png"/><Relationship Id="rId1" Type="http://schemas.openxmlformats.org/officeDocument/2006/relationships/tags" Target="../tags/tag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endParaRPr lang="zh-CN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8775"/>
            <a:ext cx="12192635" cy="6084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000" y="5757545"/>
            <a:ext cx="1397000" cy="10401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30245" y="4351020"/>
            <a:ext cx="5080000" cy="1769110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</a:rPr>
              <a:t>SAMPLE REF NO.: JT-W-2711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</a:rPr>
              <a:t>FABRIC COMP: 59%Wool,41%Polyester(For reference only)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7050" y="5716905"/>
            <a:ext cx="1397000" cy="1040130"/>
          </a:xfrm>
          <a:prstGeom prst="rect">
            <a:avLst/>
          </a:prstGeom>
        </p:spPr>
      </p:pic>
      <p:pic>
        <p:nvPicPr>
          <p:cNvPr id="11" name="内容占位符 10"/>
          <p:cNvPicPr>
            <a:picLocks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42310" y="67310"/>
            <a:ext cx="3455035" cy="3548380"/>
          </a:xfrm>
          <a:prstGeom prst="rect">
            <a:avLst/>
          </a:prstGeom>
        </p:spPr>
      </p:pic>
      <p:pic>
        <p:nvPicPr>
          <p:cNvPr id="9" name="图片 8" descr="AI-1"/>
          <p:cNvPicPr>
            <a:picLocks noChangeAspect="1"/>
          </p:cNvPicPr>
          <p:nvPr/>
        </p:nvPicPr>
        <p:blipFill>
          <a:blip r:embed="rId5"/>
          <a:srcRect l="13696" r="22564"/>
          <a:stretch>
            <a:fillRect/>
          </a:stretch>
        </p:blipFill>
        <p:spPr>
          <a:xfrm>
            <a:off x="0" y="67310"/>
            <a:ext cx="3242310" cy="66897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6875" y="67310"/>
            <a:ext cx="2691765" cy="354838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891915" y="4178300"/>
            <a:ext cx="5080000" cy="1769110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</a:rPr>
              <a:t>SAMPLE REF NO.: JT-W-2712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</a:rPr>
              <a:t>FABRIC COMP: 60%Polyester 40%Wool </a:t>
            </a:r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(For reference only)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7050" y="5714365"/>
            <a:ext cx="1397000" cy="1040130"/>
          </a:xfrm>
          <a:prstGeom prst="rect">
            <a:avLst/>
          </a:prstGeom>
        </p:spPr>
      </p:pic>
      <p:pic>
        <p:nvPicPr>
          <p:cNvPr id="9" name="内容占位符 8"/>
          <p:cNvPicPr>
            <a:picLocks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3930650" cy="68586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0650" y="0"/>
            <a:ext cx="3367405" cy="36290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594735" y="4389120"/>
            <a:ext cx="466852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SAMPLE REF NO.: JT-W-2713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FABRIC COMP: 55%Hemp 45%Cotton</a:t>
            </a:r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 </a:t>
            </a:r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(For reference only)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0" y="5714365"/>
            <a:ext cx="1397000" cy="1040130"/>
          </a:xfrm>
          <a:prstGeom prst="rect">
            <a:avLst/>
          </a:prstGeom>
        </p:spPr>
      </p:pic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rcRect r="5963"/>
          <a:stretch>
            <a:fillRect/>
          </a:stretch>
        </p:blipFill>
        <p:spPr>
          <a:xfrm>
            <a:off x="0" y="0"/>
            <a:ext cx="3594735" cy="67544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4735" y="0"/>
            <a:ext cx="2882265" cy="37826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0"/>
            <a:ext cx="3441700" cy="378269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004310" y="4090035"/>
            <a:ext cx="4506595" cy="19354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SAMPLE REF NO.: JT-W-2714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FABRIC COMP: 52%Polyester 39%Viscose 7%Nylon 2%Spandax</a:t>
            </a:r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(For reference only)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7055" y="5714365"/>
            <a:ext cx="1397000" cy="1040130"/>
          </a:xfrm>
          <a:prstGeom prst="rect">
            <a:avLst/>
          </a:prstGeom>
        </p:spPr>
      </p:pic>
      <p:pic>
        <p:nvPicPr>
          <p:cNvPr id="9" name="内容占位符 8"/>
          <p:cNvPicPr>
            <a:picLocks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37592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9200" y="0"/>
            <a:ext cx="2940685" cy="33496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901565" y="4165600"/>
            <a:ext cx="429577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SAMPLE REF NO.: JT-W-2715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FABRIC COMP: 44%Nylon 34%Polyester 22%Wool</a:t>
            </a:r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(For reference only)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0" y="5714365"/>
            <a:ext cx="1397000" cy="1040130"/>
          </a:xfrm>
          <a:prstGeom prst="rect">
            <a:avLst/>
          </a:prstGeom>
        </p:spPr>
      </p:pic>
      <p:pic>
        <p:nvPicPr>
          <p:cNvPr id="7" name="内容占位符 6"/>
          <p:cNvPicPr>
            <a:picLocks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4471035" cy="67551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035" y="0"/>
            <a:ext cx="3603625" cy="394335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564380" y="4233545"/>
            <a:ext cx="498221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SAMPLE REF NO.: JT-W-2716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FABRIC COMP: 100%Suede</a:t>
            </a:r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(For reference only)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0" y="5714365"/>
            <a:ext cx="1397000" cy="1040130"/>
          </a:xfrm>
          <a:prstGeom prst="rect">
            <a:avLst/>
          </a:prstGeom>
        </p:spPr>
      </p:pic>
      <p:pic>
        <p:nvPicPr>
          <p:cNvPr id="8" name="内容占位符 7"/>
          <p:cNvPicPr>
            <a:picLocks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4423410" cy="67544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3410" y="0"/>
            <a:ext cx="3564255" cy="38455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7665" y="0"/>
            <a:ext cx="3025140" cy="384492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438775" y="4213225"/>
            <a:ext cx="470027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SAMPLE REF NO.: JT-W-2717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FABRIC COMP: </a:t>
            </a:r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100%Suede(For reference only)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0" y="5714365"/>
            <a:ext cx="1397000" cy="1040130"/>
          </a:xfrm>
          <a:prstGeom prst="rect">
            <a:avLst/>
          </a:prstGeom>
        </p:spPr>
      </p:pic>
      <p:pic>
        <p:nvPicPr>
          <p:cNvPr id="8" name="内容占位符 7"/>
          <p:cNvPicPr>
            <a:picLocks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4783455" cy="65906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3430" y="0"/>
            <a:ext cx="3359150" cy="36087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2580" y="0"/>
            <a:ext cx="2752090" cy="359283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726940" y="4342130"/>
            <a:ext cx="385699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SAMPLE REF NO.: JT-W-2718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FABRIC COMP: 67%Cotton 31%Polyester 2%Spandax</a:t>
            </a:r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(For reference only)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0" y="5721350"/>
            <a:ext cx="1397000" cy="1040130"/>
          </a:xfrm>
          <a:prstGeom prst="rect">
            <a:avLst/>
          </a:prstGeom>
        </p:spPr>
      </p:pic>
      <p:pic>
        <p:nvPicPr>
          <p:cNvPr id="8" name="内容占位符 7"/>
          <p:cNvPicPr>
            <a:picLocks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rcRect l="17710" t="1268"/>
          <a:stretch>
            <a:fillRect/>
          </a:stretch>
        </p:blipFill>
        <p:spPr>
          <a:xfrm>
            <a:off x="0" y="0"/>
            <a:ext cx="3823970" cy="659828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3970" y="0"/>
            <a:ext cx="3766820" cy="409067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3970" y="0"/>
            <a:ext cx="3161030" cy="409067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823335" y="3807460"/>
            <a:ext cx="514731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SAMPLE REF NO.: JT-W-2719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FABRIC COMP: 75%Polyester 15%Viscose  8%Wool 2%Elastane</a:t>
            </a:r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(For reference only)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0" y="5714365"/>
            <a:ext cx="1397000" cy="1040130"/>
          </a:xfrm>
          <a:prstGeom prst="rect">
            <a:avLst/>
          </a:prstGeom>
        </p:spPr>
      </p:pic>
      <p:pic>
        <p:nvPicPr>
          <p:cNvPr id="8" name="内容占位符 7"/>
          <p:cNvPicPr>
            <a:picLocks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3559175" cy="68586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175" y="57785"/>
            <a:ext cx="2831465" cy="355663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938395" y="4521835"/>
            <a:ext cx="4768850" cy="15538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SAMPLE REF NO.: JT-W-2720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 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FABRIC COMP: 100%Suede </a:t>
            </a:r>
            <a:r>
              <a:rPr lang="en-US" altLang="zh-CN" sz="1600">
                <a:solidFill>
                  <a:srgbClr val="000000"/>
                </a:solidFill>
                <a:latin typeface="Verdana" panose="020B0604030504040204"/>
                <a:ea typeface="Verdana" panose="020B0604030504040204"/>
                <a:sym typeface="+mn-ea"/>
              </a:rPr>
              <a:t>(For reference only)</a:t>
            </a:r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</a:endParaRPr>
          </a:p>
          <a:p>
            <a:endParaRPr lang="en-US" altLang="zh-CN" sz="1600">
              <a:solidFill>
                <a:srgbClr val="000000"/>
              </a:solidFill>
              <a:latin typeface="Verdana" panose="020B0604030504040204"/>
              <a:ea typeface="Verdana" panose="020B0604030504040204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0" y="5714365"/>
            <a:ext cx="1397000" cy="1040130"/>
          </a:xfrm>
          <a:prstGeom prst="rect">
            <a:avLst/>
          </a:prstGeom>
        </p:spPr>
      </p:pic>
      <p:pic>
        <p:nvPicPr>
          <p:cNvPr id="9" name="内容占位符 8"/>
          <p:cNvPicPr>
            <a:picLocks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4625975" cy="65519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5975" y="0"/>
            <a:ext cx="3465830" cy="39300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1805" y="0"/>
            <a:ext cx="2957830" cy="393065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829</Words>
  <Application>WPS 演示</Application>
  <PresentationFormat>宽屏</PresentationFormat>
  <Paragraphs>65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宋体</vt:lpstr>
      <vt:lpstr>Wingdings</vt:lpstr>
      <vt:lpstr>Wingdings</vt:lpstr>
      <vt:lpstr>Verdana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微风</cp:lastModifiedBy>
  <cp:revision>159</cp:revision>
  <dcterms:created xsi:type="dcterms:W3CDTF">2019-06-19T02:08:00Z</dcterms:created>
  <dcterms:modified xsi:type="dcterms:W3CDTF">2026-05-08T07:19:32Z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5684D61F9BCB46CEAFE6D440D194630E_13</vt:lpwstr>
  </property>
</Properties>
</file>